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3" r:id="rId4"/>
    <p:sldId id="274" r:id="rId5"/>
    <p:sldId id="275" r:id="rId6"/>
    <p:sldId id="271" r:id="rId7"/>
    <p:sldId id="272" r:id="rId8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E280B-9D13-4593-863E-BA9B72824F17}" type="datetimeFigureOut">
              <a:rPr lang="nl-NL" smtClean="0"/>
              <a:t>20-8-2019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8C74-AC9C-4934-BD82-1ADE38DBC2F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09657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E280B-9D13-4593-863E-BA9B72824F17}" type="datetimeFigureOut">
              <a:rPr lang="nl-NL" smtClean="0"/>
              <a:t>20-8-2019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8C74-AC9C-4934-BD82-1ADE38DBC2F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5930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E280B-9D13-4593-863E-BA9B72824F17}" type="datetimeFigureOut">
              <a:rPr lang="nl-NL" smtClean="0"/>
              <a:t>20-8-2019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8C74-AC9C-4934-BD82-1ADE38DBC2F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1812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E280B-9D13-4593-863E-BA9B72824F17}" type="datetimeFigureOut">
              <a:rPr lang="nl-NL" smtClean="0"/>
              <a:t>20-8-2019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8C74-AC9C-4934-BD82-1ADE38DBC2F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9023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E280B-9D13-4593-863E-BA9B72824F17}" type="datetimeFigureOut">
              <a:rPr lang="nl-NL" smtClean="0"/>
              <a:t>20-8-2019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8C74-AC9C-4934-BD82-1ADE38DBC2F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05999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E280B-9D13-4593-863E-BA9B72824F17}" type="datetimeFigureOut">
              <a:rPr lang="nl-NL" smtClean="0"/>
              <a:t>20-8-2019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8C74-AC9C-4934-BD82-1ADE38DBC2F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8690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E280B-9D13-4593-863E-BA9B72824F17}" type="datetimeFigureOut">
              <a:rPr lang="nl-NL" smtClean="0"/>
              <a:t>20-8-2019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8C74-AC9C-4934-BD82-1ADE38DBC2F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60703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E280B-9D13-4593-863E-BA9B72824F17}" type="datetimeFigureOut">
              <a:rPr lang="nl-NL" smtClean="0"/>
              <a:t>20-8-2019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8C74-AC9C-4934-BD82-1ADE38DBC2F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3997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E280B-9D13-4593-863E-BA9B72824F17}" type="datetimeFigureOut">
              <a:rPr lang="nl-NL" smtClean="0"/>
              <a:t>20-8-2019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8C74-AC9C-4934-BD82-1ADE38DBC2F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20382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E280B-9D13-4593-863E-BA9B72824F17}" type="datetimeFigureOut">
              <a:rPr lang="nl-NL" smtClean="0"/>
              <a:t>20-8-2019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8C74-AC9C-4934-BD82-1ADE38DBC2F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70729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E280B-9D13-4593-863E-BA9B72824F17}" type="datetimeFigureOut">
              <a:rPr lang="nl-NL" smtClean="0"/>
              <a:t>20-8-2019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8C74-AC9C-4934-BD82-1ADE38DBC2F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9381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DE280B-9D13-4593-863E-BA9B72824F17}" type="datetimeFigureOut">
              <a:rPr lang="nl-NL" smtClean="0"/>
              <a:t>20-8-2019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AB8C74-AC9C-4934-BD82-1ADE38DBC2F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51047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Wie ben ik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Thema </a:t>
            </a:r>
            <a:r>
              <a:rPr lang="nl-NL" dirty="0"/>
              <a:t>1</a:t>
            </a:r>
            <a:r>
              <a:rPr lang="nl-NL" dirty="0" smtClean="0"/>
              <a:t> </a:t>
            </a:r>
            <a:r>
              <a:rPr lang="nl-NL" dirty="0" smtClean="0"/>
              <a:t>blok </a:t>
            </a:r>
            <a:r>
              <a:rPr lang="nl-NL" dirty="0"/>
              <a:t> </a:t>
            </a:r>
            <a:r>
              <a:rPr lang="nl-NL" dirty="0"/>
              <a:t>4</a:t>
            </a: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Samen leven</a:t>
            </a:r>
            <a:endParaRPr lang="nl-NL" dirty="0" smtClean="0"/>
          </a:p>
          <a:p>
            <a:r>
              <a:rPr lang="nl-NL" dirty="0" smtClean="0"/>
              <a:t>Mens en Maatschappij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64863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689348"/>
            <a:ext cx="10515600" cy="1325563"/>
          </a:xfrm>
        </p:spPr>
        <p:txBody>
          <a:bodyPr/>
          <a:lstStyle/>
          <a:p>
            <a:r>
              <a:rPr lang="nl-NL" dirty="0" smtClean="0"/>
              <a:t>Waar gaat dit blok over 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2188696"/>
            <a:ext cx="10515600" cy="2284830"/>
          </a:xfrm>
        </p:spPr>
        <p:txBody>
          <a:bodyPr/>
          <a:lstStyle/>
          <a:p>
            <a:pPr marL="0" indent="0">
              <a:buNone/>
            </a:pPr>
            <a:r>
              <a:rPr lang="nl-NL" dirty="0" smtClean="0"/>
              <a:t>Over hoe goe</a:t>
            </a:r>
            <a:r>
              <a:rPr lang="nl-NL" dirty="0" smtClean="0"/>
              <a:t>d je kunt leven in een land</a:t>
            </a:r>
          </a:p>
          <a:p>
            <a:pPr marL="0" indent="0">
              <a:buNone/>
            </a:pPr>
            <a:r>
              <a:rPr lang="nl-NL" dirty="0" smtClean="0"/>
              <a:t>Gezondheidszorg</a:t>
            </a:r>
          </a:p>
          <a:p>
            <a:pPr marL="0" indent="0">
              <a:buNone/>
            </a:pPr>
            <a:r>
              <a:rPr lang="nl-NL" dirty="0" smtClean="0"/>
              <a:t>Kindersterfte </a:t>
            </a:r>
            <a:endParaRPr lang="nl-NL" dirty="0"/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515563"/>
          </a:xfrm>
          <a:prstGeom prst="rect">
            <a:avLst/>
          </a:prstGeom>
        </p:spPr>
      </p:pic>
      <p:pic>
        <p:nvPicPr>
          <p:cNvPr id="4" name="Afbeelding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55655"/>
            <a:ext cx="12192000" cy="548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0072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689348"/>
            <a:ext cx="10515600" cy="1325563"/>
          </a:xfrm>
        </p:spPr>
        <p:txBody>
          <a:bodyPr/>
          <a:lstStyle/>
          <a:p>
            <a:r>
              <a:rPr lang="nl-NL" dirty="0" err="1" smtClean="0"/>
              <a:t>Kinderstefte</a:t>
            </a:r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2188696"/>
            <a:ext cx="10515600" cy="2284830"/>
          </a:xfrm>
        </p:spPr>
        <p:txBody>
          <a:bodyPr/>
          <a:lstStyle/>
          <a:p>
            <a:pPr marL="0" indent="0">
              <a:buNone/>
            </a:pPr>
            <a:r>
              <a:rPr lang="nl-NL" dirty="0" smtClean="0"/>
              <a:t>- </a:t>
            </a:r>
            <a:r>
              <a:rPr lang="nl-NL" dirty="0" smtClean="0"/>
              <a:t>Hoe goed kun je leven in een land ?</a:t>
            </a: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- Je kijkt dan naar kindersterfte !</a:t>
            </a:r>
            <a:br>
              <a:rPr lang="nl-NL" dirty="0" smtClean="0"/>
            </a:b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Dit vergelijken we met 1 op de 1000</a:t>
            </a:r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515563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55655"/>
            <a:ext cx="12192000" cy="548494"/>
          </a:xfrm>
          <a:prstGeom prst="rect">
            <a:avLst/>
          </a:prstGeom>
        </p:spPr>
      </p:pic>
      <p:pic>
        <p:nvPicPr>
          <p:cNvPr id="1026" name="Picture 2" descr="Image result for kindersterf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4389" y="2411196"/>
            <a:ext cx="4666343" cy="2394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kindersterft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7086" y="4473155"/>
            <a:ext cx="3457303" cy="2228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671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689348"/>
            <a:ext cx="10515600" cy="1325563"/>
          </a:xfrm>
        </p:spPr>
        <p:txBody>
          <a:bodyPr/>
          <a:lstStyle/>
          <a:p>
            <a:r>
              <a:rPr lang="nl-NL" dirty="0" smtClean="0"/>
              <a:t>Kindersterfte</a:t>
            </a:r>
            <a:r>
              <a:rPr lang="nl-NL" dirty="0" smtClean="0"/>
              <a:t>	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2188695"/>
            <a:ext cx="10515600" cy="3872471"/>
          </a:xfrm>
        </p:spPr>
        <p:txBody>
          <a:bodyPr>
            <a:normAutofit lnSpcReduction="10000"/>
          </a:bodyPr>
          <a:lstStyle/>
          <a:p>
            <a:r>
              <a:rPr lang="nl-NL" dirty="0" smtClean="0"/>
              <a:t>Oorzaken van kindersterfte :</a:t>
            </a:r>
          </a:p>
          <a:p>
            <a:pPr marL="0" indent="0">
              <a:buNone/>
            </a:pPr>
            <a:r>
              <a:rPr lang="nl-NL" dirty="0"/>
              <a:t> </a:t>
            </a:r>
            <a:r>
              <a:rPr lang="nl-NL" dirty="0" smtClean="0"/>
              <a:t>	- Schoon drinkwater </a:t>
            </a:r>
          </a:p>
          <a:p>
            <a:pPr marL="0" indent="0">
              <a:buNone/>
            </a:pPr>
            <a:r>
              <a:rPr lang="nl-NL" dirty="0"/>
              <a:t> </a:t>
            </a:r>
            <a:r>
              <a:rPr lang="nl-NL" dirty="0" smtClean="0"/>
              <a:t>	- Gezondheidszorg ( ziekenhuis en medicatie )</a:t>
            </a:r>
          </a:p>
          <a:p>
            <a:pPr marL="0" indent="0">
              <a:buNone/>
            </a:pPr>
            <a:r>
              <a:rPr lang="nl-NL" dirty="0"/>
              <a:t> </a:t>
            </a:r>
            <a:r>
              <a:rPr lang="nl-NL" dirty="0" smtClean="0"/>
              <a:t>	- Voldoende gezond voedsel</a:t>
            </a:r>
            <a:br>
              <a:rPr lang="nl-NL" dirty="0" smtClean="0"/>
            </a:br>
            <a:r>
              <a:rPr lang="nl-NL" dirty="0" smtClean="0"/>
              <a:t>	- Goede woningen</a:t>
            </a:r>
          </a:p>
          <a:p>
            <a:pPr marL="0" indent="0">
              <a:buNone/>
            </a:pPr>
            <a:r>
              <a:rPr lang="nl-NL" dirty="0"/>
              <a:t> </a:t>
            </a:r>
            <a:endParaRPr lang="nl-NL" dirty="0"/>
          </a:p>
          <a:p>
            <a:r>
              <a:rPr lang="nl-NL" dirty="0" smtClean="0"/>
              <a:t>Waar is de kans groter op kindersterfte in arm of rijk land ?</a:t>
            </a:r>
          </a:p>
          <a:p>
            <a:r>
              <a:rPr lang="nl-NL" dirty="0" smtClean="0"/>
              <a:t>Waarom was er vroeger een hogere kindersterfte ? </a:t>
            </a:r>
            <a:r>
              <a:rPr lang="nl-NL" dirty="0" smtClean="0"/>
              <a:t> </a:t>
            </a:r>
            <a:endParaRPr lang="nl-NL" dirty="0"/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515563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55655"/>
            <a:ext cx="12192000" cy="548494"/>
          </a:xfrm>
          <a:prstGeom prst="rect">
            <a:avLst/>
          </a:prstGeom>
        </p:spPr>
      </p:pic>
      <p:pic>
        <p:nvPicPr>
          <p:cNvPr id="2050" name="Picture 2" descr="Image result for kindersterf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8240" y="1352129"/>
            <a:ext cx="3096351" cy="30816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1367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689348"/>
            <a:ext cx="10515600" cy="1325563"/>
          </a:xfrm>
        </p:spPr>
        <p:txBody>
          <a:bodyPr/>
          <a:lstStyle/>
          <a:p>
            <a:r>
              <a:rPr lang="nl-NL" dirty="0" smtClean="0"/>
              <a:t>Kindersterfte</a:t>
            </a:r>
            <a:r>
              <a:rPr lang="nl-NL" dirty="0" smtClean="0"/>
              <a:t>	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2188695"/>
            <a:ext cx="10515600" cy="3872471"/>
          </a:xfrm>
        </p:spPr>
        <p:txBody>
          <a:bodyPr>
            <a:normAutofit/>
          </a:bodyPr>
          <a:lstStyle/>
          <a:p>
            <a:r>
              <a:rPr lang="nl-NL" dirty="0" smtClean="0"/>
              <a:t>Oorzaken van kindersterfte :</a:t>
            </a:r>
          </a:p>
          <a:p>
            <a:pPr marL="0" indent="0">
              <a:buNone/>
            </a:pPr>
            <a:r>
              <a:rPr lang="nl-NL" dirty="0"/>
              <a:t> </a:t>
            </a:r>
            <a:r>
              <a:rPr lang="nl-NL" dirty="0" smtClean="0"/>
              <a:t>	- Schoon drinkwater </a:t>
            </a:r>
          </a:p>
          <a:p>
            <a:pPr marL="0" indent="0">
              <a:buNone/>
            </a:pPr>
            <a:r>
              <a:rPr lang="nl-NL" dirty="0"/>
              <a:t> </a:t>
            </a:r>
            <a:r>
              <a:rPr lang="nl-NL" dirty="0" smtClean="0"/>
              <a:t>	- Gezondheidszorg ( ziekenhuis en medicatie )</a:t>
            </a:r>
          </a:p>
          <a:p>
            <a:pPr marL="0" indent="0">
              <a:buNone/>
            </a:pPr>
            <a:r>
              <a:rPr lang="nl-NL" dirty="0"/>
              <a:t> </a:t>
            </a:r>
            <a:r>
              <a:rPr lang="nl-NL" dirty="0" smtClean="0"/>
              <a:t>	- Voldoende gezond voedsel</a:t>
            </a:r>
            <a:br>
              <a:rPr lang="nl-NL" dirty="0" smtClean="0"/>
            </a:br>
            <a:r>
              <a:rPr lang="nl-NL" dirty="0" smtClean="0"/>
              <a:t>	- Goede woningen</a:t>
            </a:r>
          </a:p>
          <a:p>
            <a:pPr marL="0" indent="0">
              <a:buNone/>
            </a:pPr>
            <a:r>
              <a:rPr lang="nl-NL" dirty="0"/>
              <a:t> </a:t>
            </a:r>
            <a:r>
              <a:rPr lang="nl-NL" dirty="0" smtClean="0"/>
              <a:t>Maak opdracht:</a:t>
            </a:r>
            <a:r>
              <a:rPr lang="nl-NL" dirty="0"/>
              <a:t> </a:t>
            </a:r>
            <a:r>
              <a:rPr lang="nl-NL" dirty="0" smtClean="0"/>
              <a:t>5 – 6 – 7 </a:t>
            </a:r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515563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55655"/>
            <a:ext cx="12192000" cy="548494"/>
          </a:xfrm>
          <a:prstGeom prst="rect">
            <a:avLst/>
          </a:prstGeom>
        </p:spPr>
      </p:pic>
      <p:pic>
        <p:nvPicPr>
          <p:cNvPr id="2050" name="Picture 2" descr="Image result for kindersterf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8240" y="1352129"/>
            <a:ext cx="3096351" cy="30816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7691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689348"/>
            <a:ext cx="10515600" cy="1325563"/>
          </a:xfrm>
        </p:spPr>
        <p:txBody>
          <a:bodyPr/>
          <a:lstStyle/>
          <a:p>
            <a:r>
              <a:rPr lang="nl-NL" dirty="0" smtClean="0"/>
              <a:t>Herhaling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2188695"/>
            <a:ext cx="10515600" cy="3522787"/>
          </a:xfrm>
        </p:spPr>
        <p:txBody>
          <a:bodyPr/>
          <a:lstStyle/>
          <a:p>
            <a:endParaRPr lang="nl-NL" dirty="0"/>
          </a:p>
          <a:p>
            <a:r>
              <a:rPr lang="nl-NL" dirty="0" smtClean="0"/>
              <a:t>Begrippen</a:t>
            </a:r>
            <a:r>
              <a:rPr lang="nl-NL" dirty="0" smtClean="0"/>
              <a:t/>
            </a:r>
            <a:br>
              <a:rPr lang="nl-NL" dirty="0" smtClean="0"/>
            </a:br>
            <a:endParaRPr lang="nl-NL" dirty="0"/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515563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55655"/>
            <a:ext cx="12192000" cy="548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019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689348"/>
            <a:ext cx="10515600" cy="1325563"/>
          </a:xfrm>
        </p:spPr>
        <p:txBody>
          <a:bodyPr/>
          <a:lstStyle/>
          <a:p>
            <a:r>
              <a:rPr lang="nl-NL" dirty="0" smtClean="0"/>
              <a:t>Extra	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2188695"/>
            <a:ext cx="10515600" cy="3522787"/>
          </a:xfrm>
        </p:spPr>
        <p:txBody>
          <a:bodyPr/>
          <a:lstStyle/>
          <a:p>
            <a:r>
              <a:rPr lang="nl-NL" smtClean="0"/>
              <a:t>Keuzemenu C</a:t>
            </a:r>
            <a:endParaRPr lang="nl-NL" dirty="0"/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515563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55655"/>
            <a:ext cx="12192000" cy="548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3610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52</Words>
  <Application>Microsoft Office PowerPoint</Application>
  <PresentationFormat>Breedbeeld</PresentationFormat>
  <Paragraphs>28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Kantoorthema</vt:lpstr>
      <vt:lpstr>Wie ben ik</vt:lpstr>
      <vt:lpstr>Waar gaat dit blok over ?</vt:lpstr>
      <vt:lpstr>Kinderstefte </vt:lpstr>
      <vt:lpstr>Kindersterfte </vt:lpstr>
      <vt:lpstr>Kindersterfte </vt:lpstr>
      <vt:lpstr>Herhaling</vt:lpstr>
      <vt:lpstr>Extra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Wie ben ik</dc:title>
  <dc:creator>Boyd van Raak</dc:creator>
  <cp:lastModifiedBy>Boyd van Raak</cp:lastModifiedBy>
  <cp:revision>12</cp:revision>
  <dcterms:created xsi:type="dcterms:W3CDTF">2019-08-14T09:08:33Z</dcterms:created>
  <dcterms:modified xsi:type="dcterms:W3CDTF">2019-08-20T17:40:46Z</dcterms:modified>
</cp:coreProperties>
</file>